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7" r:id="rId9"/>
    <p:sldId id="265" r:id="rId10"/>
    <p:sldId id="269" r:id="rId11"/>
    <p:sldId id="268" r:id="rId12"/>
    <p:sldId id="271" r:id="rId13"/>
    <p:sldId id="263" r:id="rId14"/>
    <p:sldId id="266" r:id="rId15"/>
    <p:sldId id="272" r:id="rId16"/>
    <p:sldId id="276" r:id="rId17"/>
    <p:sldId id="273" r:id="rId18"/>
    <p:sldId id="275" r:id="rId19"/>
    <p:sldId id="274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2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3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19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077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12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39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67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893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653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21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52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A0A24-8F5C-4D83-BF2F-80E5851FA2EE}" type="datetimeFigureOut">
              <a:rPr lang="en-GB" smtClean="0"/>
              <a:t>09/10/2013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CA7C6-55A9-4A78-8B37-636C4161A0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2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980728"/>
            <a:ext cx="617828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4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5067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95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258143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Ha1\My Documents\Turturici\i phone 03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2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548680"/>
            <a:ext cx="3600400" cy="538037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7872" y="468101"/>
            <a:ext cx="5216128" cy="39120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3645024"/>
            <a:ext cx="4464496" cy="297633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4921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850" y="1014413"/>
            <a:ext cx="69723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8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09712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75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152" y="2070227"/>
            <a:ext cx="3203848" cy="47877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1800" y="0"/>
            <a:ext cx="3888432" cy="581626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212976"/>
            <a:ext cx="3325425" cy="356125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38500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9281"/>
            <a:ext cx="9144000" cy="68672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984" y="-9281"/>
            <a:ext cx="4595397" cy="6867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255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711" y="0"/>
            <a:ext cx="45891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2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8104" y="980728"/>
            <a:ext cx="186329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9281"/>
            <a:ext cx="9144000" cy="68672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-23225"/>
            <a:ext cx="4896544" cy="6870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0353" y="825802"/>
            <a:ext cx="1863293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7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53983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" y="-891"/>
            <a:ext cx="9145187" cy="6858891"/>
          </a:xfrm>
        </p:spPr>
      </p:pic>
    </p:spTree>
    <p:extLst>
      <p:ext uri="{BB962C8B-B14F-4D97-AF65-F5344CB8AC3E}">
        <p14:creationId xmlns:p14="http://schemas.microsoft.com/office/powerpoint/2010/main" val="273126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9281"/>
            <a:ext cx="9144000" cy="68672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36712"/>
            <a:ext cx="9144000" cy="4990906"/>
          </a:xfrm>
        </p:spPr>
      </p:pic>
    </p:spTree>
    <p:extLst>
      <p:ext uri="{BB962C8B-B14F-4D97-AF65-F5344CB8AC3E}">
        <p14:creationId xmlns:p14="http://schemas.microsoft.com/office/powerpoint/2010/main" val="313019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34"/>
            <a:ext cx="9144000" cy="6849766"/>
          </a:xfrm>
        </p:spPr>
      </p:pic>
    </p:spTree>
    <p:extLst>
      <p:ext uri="{BB962C8B-B14F-4D97-AF65-F5344CB8AC3E}">
        <p14:creationId xmlns:p14="http://schemas.microsoft.com/office/powerpoint/2010/main" val="341391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67669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353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Mid-Cheshire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</dc:creator>
  <cp:lastModifiedBy>IT</cp:lastModifiedBy>
  <cp:revision>14</cp:revision>
  <dcterms:created xsi:type="dcterms:W3CDTF">2013-10-09T14:15:30Z</dcterms:created>
  <dcterms:modified xsi:type="dcterms:W3CDTF">2013-10-09T16:08:49Z</dcterms:modified>
</cp:coreProperties>
</file>